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9336-1C88-4CCF-A6A1-31AED0F03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C542D-5254-4E98-AC42-8F07B590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D2189-E164-4340-A429-2BBD20F5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4E241-7BA2-418E-B3BD-AD86B8C0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3EA0F-8EE4-4197-BC1F-6041AED5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79F9A-B92B-42FF-906D-705171AA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03C6EA-BBE8-4030-A808-D91D798A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CBF44E-7A27-4B7C-A713-9C59676D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D7263-756D-439F-A418-ECC5F31F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4DB11-5CE8-4EEF-BE6B-B7A63AA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3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3AB909-1DEF-4ACE-B158-CD84465BC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27E08E-1799-447B-8BD0-BD2422226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2590A-D8C6-4473-9DF1-1DF1677E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6E9E5-E3D2-475B-A732-A5318304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40D9B-5017-4DDC-AF58-A205157E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EA389-9446-4DBE-80DF-48B2F8D6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B153C-50E1-455D-9BA1-05864BF7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CEBE3-B606-41D7-92F8-8D8AEC27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F3F78-EE6B-4DA0-BB29-A13C44BE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1B8E-AD34-4244-AFE3-0040CF93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6F265-003A-45EE-8ADF-AD25A33A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AA5C3-5432-4D8E-86A1-C2B07EFF5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AC0D9-4F85-4196-BD32-9791F0CB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2A6F8-4967-41F3-96B3-705AC1C4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40616-36B2-41E2-A86C-1ACAFE1C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5FBC7-4D2B-4FEA-9342-384ABBA4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9A264-0460-44E2-B15B-E07A6471E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6481E-7E76-44A2-BF16-1EFCC878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2AB05A-2B2B-4D27-B68C-9C48899C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21AE3A-52F0-4429-94A9-21F6D4D4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F830E-F54C-4187-BF43-63FDAF77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5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999E8-8DA3-4F50-B8B7-4BABC458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DF9D3-26ED-42BE-9E02-D1887BC2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E3526-C5FF-4613-B79B-E5C42E80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B6ABA5-26FA-4862-94D6-03E1ACAFF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53EF9D-E9FC-45A7-85B9-05AC1FE3F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379CE-8CD8-4C43-B26F-A14E2A79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E5A63F-3282-4B97-8F44-CA1D5CFE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A17685-28D9-4D3C-ACD2-F05D07AF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2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C4E6A-CE44-4616-B526-55578759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E06E91-3AA3-4408-B705-2E30266D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964402-80EB-45F4-851A-E80958A6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3BCE61-D9E0-40A8-9E57-7764BE30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4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2AA2E3-080B-4DD5-A532-5C7D900C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F4454B-D333-48CE-B07B-36D1656E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E2A57B-C341-4793-806F-DB3D13EC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0C74C-F884-430E-99A0-84E33067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EF79B-9616-4B60-8BC1-85777675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7F73F5-977B-4048-AF1E-68B52D0F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B711A-AD1F-4445-976E-B845ECFD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ED073-963E-4016-8737-CAE5A948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013FF-7085-4623-813A-59121E99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7C42-CF00-469C-A19D-1A975E78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BA3D70-800A-4A44-85D3-A9C5B45CF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3847C2-2011-47AB-AA9E-38B1CA636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CC6B3A-41B7-4D65-AC12-914D43BF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CDA53-1DC1-455B-8406-8F152088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1746F-78E1-4576-9977-6606BD54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AE9E-2A28-4B9E-A51A-B0E825C6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FDB58B-6CF0-44B4-91DC-A4F0C52F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3ABBC-A58E-4743-B161-3F10637B7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DB24-FD6D-4FF4-B61D-F9FFD0F246F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B360-8ADA-470C-ACF3-9FC259648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E90A7F-E119-4DF3-A6CB-72B9903E3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69BA-AD2D-495D-BB0E-C430D2EAD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1E6F59-14CE-4929-9385-401BC64DE44C}"/>
              </a:ext>
            </a:extLst>
          </p:cNvPr>
          <p:cNvSpPr txBox="1"/>
          <p:nvPr/>
        </p:nvSpPr>
        <p:spPr>
          <a:xfrm>
            <a:off x="4386589" y="295340"/>
            <a:ext cx="341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Авторизация на сайте </a:t>
            </a:r>
            <a:r>
              <a:rPr lang="en-US" b="1" dirty="0"/>
              <a:t>domtut.uz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A5455-50D6-4FC7-B523-09CDEDEBE693}"/>
              </a:ext>
            </a:extLst>
          </p:cNvPr>
          <p:cNvSpPr txBox="1"/>
          <p:nvPr/>
        </p:nvSpPr>
        <p:spPr>
          <a:xfrm>
            <a:off x="605160" y="852659"/>
            <a:ext cx="106872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Для размещения своих объектов недвижимости вам нужно зарегистрироваться или пройти авторизацию через </a:t>
            </a:r>
            <a:r>
              <a:rPr lang="en-US" sz="1600" dirty="0">
                <a:solidFill>
                  <a:srgbClr val="00B0F0"/>
                </a:solidFill>
              </a:rPr>
              <a:t>Telegram</a:t>
            </a:r>
            <a:r>
              <a:rPr lang="en-US" sz="1600" dirty="0"/>
              <a:t> </a:t>
            </a: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9B05AB-EFE1-4ACB-8520-3268E579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86" y="2079820"/>
            <a:ext cx="6750826" cy="32193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953FA2-6DB5-4636-819D-68D618C1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65" y="2079820"/>
            <a:ext cx="4565628" cy="32193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DAC74E-3314-4B8D-92BF-D623C319C26F}"/>
              </a:ext>
            </a:extLst>
          </p:cNvPr>
          <p:cNvSpPr txBox="1"/>
          <p:nvPr/>
        </p:nvSpPr>
        <p:spPr>
          <a:xfrm>
            <a:off x="276686" y="1741266"/>
            <a:ext cx="271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1. Нажать на кнопку «Войти»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AE011-B798-43D1-AA53-D6D14224C191}"/>
              </a:ext>
            </a:extLst>
          </p:cNvPr>
          <p:cNvSpPr txBox="1"/>
          <p:nvPr/>
        </p:nvSpPr>
        <p:spPr>
          <a:xfrm>
            <a:off x="7278665" y="1741266"/>
            <a:ext cx="3298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2. Выбрать «Войти через </a:t>
            </a:r>
            <a:r>
              <a:rPr lang="en-US" sz="1600" dirty="0"/>
              <a:t>Telegram</a:t>
            </a:r>
            <a:r>
              <a:rPr lang="ru-RU" sz="1600" dirty="0"/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A3885-A49F-46CA-B6B3-E20F086F823E}"/>
              </a:ext>
            </a:extLst>
          </p:cNvPr>
          <p:cNvSpPr txBox="1"/>
          <p:nvPr/>
        </p:nvSpPr>
        <p:spPr>
          <a:xfrm>
            <a:off x="216415" y="5818404"/>
            <a:ext cx="687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После авторизации вас перекинет на страницу личного кабинета </a:t>
            </a:r>
          </a:p>
        </p:txBody>
      </p:sp>
    </p:spTree>
    <p:extLst>
      <p:ext uri="{BB962C8B-B14F-4D97-AF65-F5344CB8AC3E}">
        <p14:creationId xmlns:p14="http://schemas.microsoft.com/office/powerpoint/2010/main" val="142328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BA378-C6B8-4F67-AF3A-DCC0A6D13E0F}"/>
              </a:ext>
            </a:extLst>
          </p:cNvPr>
          <p:cNvSpPr txBox="1"/>
          <p:nvPr/>
        </p:nvSpPr>
        <p:spPr>
          <a:xfrm>
            <a:off x="4932604" y="257452"/>
            <a:ext cx="23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Заполнение профиля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44E3C-5DC9-4584-BC3B-83F9F268B0A3}"/>
              </a:ext>
            </a:extLst>
          </p:cNvPr>
          <p:cNvSpPr txBox="1"/>
          <p:nvPr/>
        </p:nvSpPr>
        <p:spPr>
          <a:xfrm>
            <a:off x="734980" y="812005"/>
            <a:ext cx="4532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1. Выберите тип аккаунта «Собственник» или «Риэлтор»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4A85F-2AAF-4092-81B5-6D79C50C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0" y="1258889"/>
            <a:ext cx="2876550" cy="923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5EE7B-5738-414B-AEEC-B2EBD58C833F}"/>
              </a:ext>
            </a:extLst>
          </p:cNvPr>
          <p:cNvSpPr txBox="1"/>
          <p:nvPr/>
        </p:nvSpPr>
        <p:spPr>
          <a:xfrm>
            <a:off x="734980" y="2633785"/>
            <a:ext cx="419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2. Заполните всю необходимую информацию </a:t>
            </a:r>
          </a:p>
          <a:p>
            <a:r>
              <a:rPr lang="ru-RU" sz="1400" dirty="0"/>
              <a:t>«Личные данные» «Контакты» «Адрес» «Описание»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7846B4-E062-4044-AE77-D9E93A52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0" y="3246403"/>
            <a:ext cx="4583199" cy="3055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24833-C6ED-4219-A8BF-3FEC560415DC}"/>
              </a:ext>
            </a:extLst>
          </p:cNvPr>
          <p:cNvSpPr txBox="1"/>
          <p:nvPr/>
        </p:nvSpPr>
        <p:spPr>
          <a:xfrm>
            <a:off x="6655713" y="788948"/>
            <a:ext cx="2340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3. Укажите социальные сети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3C392-5A51-41BA-B917-97CFB5A782DF}"/>
              </a:ext>
            </a:extLst>
          </p:cNvPr>
          <p:cNvSpPr txBox="1"/>
          <p:nvPr/>
        </p:nvSpPr>
        <p:spPr>
          <a:xfrm>
            <a:off x="6655713" y="3799642"/>
            <a:ext cx="4276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4. Загрузите фото и нажмите «Сохранить изменения»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83AFEC-1E74-425C-9997-028C6598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713" y="5841059"/>
            <a:ext cx="4645982" cy="4559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E3FD7C-0133-417B-AF35-EC2AC6DC3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650" y="1258889"/>
            <a:ext cx="4276171" cy="20916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165EB1-AEB1-4C6D-89DA-C394FCC3B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650" y="4144708"/>
            <a:ext cx="1311558" cy="14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EA684-E1F6-4CAD-AA11-1E9E6242C1FA}"/>
              </a:ext>
            </a:extLst>
          </p:cNvPr>
          <p:cNvSpPr txBox="1"/>
          <p:nvPr/>
        </p:nvSpPr>
        <p:spPr>
          <a:xfrm>
            <a:off x="4288197" y="142042"/>
            <a:ext cx="36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Добавление объявления квартиры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05C94-C76B-4935-B2B8-207D98949C99}"/>
              </a:ext>
            </a:extLst>
          </p:cNvPr>
          <p:cNvSpPr txBox="1"/>
          <p:nvPr/>
        </p:nvSpPr>
        <p:spPr>
          <a:xfrm>
            <a:off x="681622" y="1043166"/>
            <a:ext cx="479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Нажмите на кнопку «Добавить объявление»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78E00-B83F-40D1-9D6F-FDD2BA1B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22" y="1575544"/>
            <a:ext cx="2124075" cy="542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7E5A1-5F2D-4938-89D7-4CAA9D18BEF0}"/>
              </a:ext>
            </a:extLst>
          </p:cNvPr>
          <p:cNvSpPr txBox="1"/>
          <p:nvPr/>
        </p:nvSpPr>
        <p:spPr>
          <a:xfrm>
            <a:off x="681622" y="2281515"/>
            <a:ext cx="309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Выберите один из пунктов: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A31A0-3AE8-419B-A253-B609AED72B94}"/>
              </a:ext>
            </a:extLst>
          </p:cNvPr>
          <p:cNvSpPr txBox="1"/>
          <p:nvPr/>
        </p:nvSpPr>
        <p:spPr>
          <a:xfrm>
            <a:off x="681622" y="4391819"/>
            <a:ext cx="34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Выберите тип недвижимости: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F3B53-0B83-42F8-99C1-AA9B2249E97D}"/>
              </a:ext>
            </a:extLst>
          </p:cNvPr>
          <p:cNvSpPr txBox="1"/>
          <p:nvPr/>
        </p:nvSpPr>
        <p:spPr>
          <a:xfrm>
            <a:off x="5710278" y="1089332"/>
            <a:ext cx="545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Заполните общую информацию «Адрес» «О доме»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7558BE-4D9D-4D6D-9078-E2D9947A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78" y="1651519"/>
            <a:ext cx="5548976" cy="44600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657325-0822-4BDE-80D9-8B7944B30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22" y="2734112"/>
            <a:ext cx="2336906" cy="14525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D1AC2C-C5F7-4D29-8B53-080B202A5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88" y="5051380"/>
            <a:ext cx="3400706" cy="13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3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B2BC36-724B-4DC5-A73D-83CD218945DC}"/>
              </a:ext>
            </a:extLst>
          </p:cNvPr>
          <p:cNvSpPr txBox="1"/>
          <p:nvPr/>
        </p:nvSpPr>
        <p:spPr>
          <a:xfrm>
            <a:off x="595465" y="433160"/>
            <a:ext cx="359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Заполните сведения о квартире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8B4E9-F776-4A3B-A1A2-1A1F679DBBBC}"/>
              </a:ext>
            </a:extLst>
          </p:cNvPr>
          <p:cNvSpPr txBox="1"/>
          <p:nvPr/>
        </p:nvSpPr>
        <p:spPr>
          <a:xfrm>
            <a:off x="595465" y="3542864"/>
            <a:ext cx="429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6. Загрузите фото планировки и квартиры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EBF8A-7E05-4D83-9865-9D6998C97FF1}"/>
              </a:ext>
            </a:extLst>
          </p:cNvPr>
          <p:cNvSpPr txBox="1"/>
          <p:nvPr/>
        </p:nvSpPr>
        <p:spPr>
          <a:xfrm>
            <a:off x="6355563" y="433160"/>
            <a:ext cx="549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7. Укажите дополнительную информацию и описание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55DE-DB5A-41BC-B3F1-AC0B504C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64" y="4139923"/>
            <a:ext cx="5077547" cy="2153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953F1A-A25D-42B4-B5D2-B6667F762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7" y="971400"/>
            <a:ext cx="5107847" cy="23437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74DD89-8211-4B89-B4D2-6D85D723276C}"/>
              </a:ext>
            </a:extLst>
          </p:cNvPr>
          <p:cNvSpPr txBox="1"/>
          <p:nvPr/>
        </p:nvSpPr>
        <p:spPr>
          <a:xfrm>
            <a:off x="6479527" y="2346547"/>
            <a:ext cx="349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8. Укажите цену и условия сделки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6B51AC-63DA-4C92-8F90-87715F6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68" y="2815314"/>
            <a:ext cx="5216333" cy="12273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6F1588-7553-400C-BC8C-C1D5CFDF62CC}"/>
              </a:ext>
            </a:extLst>
          </p:cNvPr>
          <p:cNvSpPr txBox="1"/>
          <p:nvPr/>
        </p:nvSpPr>
        <p:spPr>
          <a:xfrm>
            <a:off x="6479527" y="4119797"/>
            <a:ext cx="502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9. Добавьте дополнительный номер если он есть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3ED20EE-F6D4-4340-8D8E-749898E3C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991" y="4566240"/>
            <a:ext cx="5227131" cy="11325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A56FB8-8958-4AD8-965D-1FB375272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527" y="861983"/>
            <a:ext cx="5201686" cy="14006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2FAE9F-087A-463A-B7A7-1AE98D63F8BD}"/>
              </a:ext>
            </a:extLst>
          </p:cNvPr>
          <p:cNvSpPr txBox="1"/>
          <p:nvPr/>
        </p:nvSpPr>
        <p:spPr>
          <a:xfrm>
            <a:off x="6479527" y="5778509"/>
            <a:ext cx="513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10. Нажмите кнопку «Опубликовать» и дождитесь</a:t>
            </a:r>
          </a:p>
          <a:p>
            <a:r>
              <a:rPr lang="ru-RU" dirty="0"/>
              <a:t>модерации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B251424-E2D5-4331-84A6-00966769F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780" y="6101674"/>
            <a:ext cx="17335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4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175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 Аккерман</dc:creator>
  <cp:lastModifiedBy>Герман Аккерман</cp:lastModifiedBy>
  <cp:revision>10</cp:revision>
  <dcterms:created xsi:type="dcterms:W3CDTF">2022-11-21T05:36:02Z</dcterms:created>
  <dcterms:modified xsi:type="dcterms:W3CDTF">2022-11-22T12:13:30Z</dcterms:modified>
</cp:coreProperties>
</file>